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60" r:id="rId5"/>
    <p:sldId id="259" r:id="rId6"/>
    <p:sldId id="261" r:id="rId7"/>
    <p:sldId id="267" r:id="rId8"/>
    <p:sldId id="262" r:id="rId9"/>
    <p:sldId id="263" r:id="rId10"/>
    <p:sldId id="269" r:id="rId11"/>
    <p:sldId id="264" r:id="rId12"/>
    <p:sldId id="265" r:id="rId13"/>
    <p:sldId id="268" r:id="rId14"/>
    <p:sldId id="270" r:id="rId15"/>
    <p:sldId id="271" r:id="rId16"/>
    <p:sldId id="272" r:id="rId17"/>
    <p:sldId id="273" r:id="rId18"/>
    <p:sldId id="274" r:id="rId19"/>
    <p:sldId id="29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5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6" r:id="rId39"/>
    <p:sldId id="292" r:id="rId40"/>
    <p:sldId id="298" r:id="rId41"/>
    <p:sldId id="297" r:id="rId42"/>
    <p:sldId id="293" r:id="rId43"/>
    <p:sldId id="299" r:id="rId44"/>
    <p:sldId id="303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B5F9"/>
    <a:srgbClr val="E7C1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6F91E-6E9D-43B6-B9FF-B608B0EA5AD3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A32971-44F7-412B-95C7-4FE2D964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Makeup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2.gstatic.com/images?q=tbn:ANd9GcR32jWQBLozITdmwHpaJoXImyL5Lz2QDzSK0HTjVPRDQro_a6UE"/>
          <p:cNvPicPr>
            <a:picLocks noChangeAspect="1" noChangeArrowheads="1"/>
          </p:cNvPicPr>
          <p:nvPr/>
        </p:nvPicPr>
        <p:blipFill>
          <a:blip r:embed="rId2" cstate="print"/>
          <a:srcRect t="8571" r="1429" b="12857"/>
          <a:stretch>
            <a:fillRect/>
          </a:stretch>
        </p:blipFill>
        <p:spPr bwMode="auto">
          <a:xfrm>
            <a:off x="838200" y="381000"/>
            <a:ext cx="7162800" cy="5709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1408" b="24082"/>
          <a:stretch>
            <a:fillRect/>
          </a:stretch>
        </p:blipFill>
        <p:spPr bwMode="auto">
          <a:xfrm>
            <a:off x="1981200" y="381000"/>
            <a:ext cx="5334000" cy="6172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467600" cy="61787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GLAMOR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s.houstonpress.com/artattack/benbutton.jpg"/>
          <p:cNvPicPr>
            <a:picLocks noChangeAspect="1" noChangeArrowheads="1"/>
          </p:cNvPicPr>
          <p:nvPr/>
        </p:nvPicPr>
        <p:blipFill>
          <a:blip r:embed="rId2" cstate="print"/>
          <a:srcRect l="13514" t="-2576" r="27027"/>
          <a:stretch>
            <a:fillRect/>
          </a:stretch>
        </p:blipFill>
        <p:spPr bwMode="auto">
          <a:xfrm>
            <a:off x="1600200" y="0"/>
            <a:ext cx="5638800" cy="680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4000"/>
            <a:ext cx="4953000" cy="660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77000" cy="680232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8398"/>
            <a:ext cx="4648200" cy="64996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4.ec-images.myspacecdn.com/images01/127/305d002f4f57023c49402621d96b1d45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495800" cy="676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OLD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99" b="20779"/>
          <a:stretch>
            <a:fillRect/>
          </a:stretch>
        </p:blipFill>
        <p:spPr bwMode="auto">
          <a:xfrm>
            <a:off x="1143000" y="457200"/>
            <a:ext cx="6930452" cy="556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26203"/>
            <a:ext cx="6324600" cy="64317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19646" r="22236" b="3528"/>
          <a:stretch>
            <a:fillRect/>
          </a:stretch>
        </p:blipFill>
        <p:spPr bwMode="auto">
          <a:xfrm>
            <a:off x="1828800" y="381000"/>
            <a:ext cx="5410200" cy="6248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t1.gstatic.com/images?q=tbn:ANd9GcSvOGZspnvQC_CCqygFES8IuAJjzklLWIvGIWiJ3kyp09m8hqdo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5620"/>
            <a:ext cx="4648200" cy="6772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914400"/>
            <a:ext cx="7557541" cy="5029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629400" cy="49828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685800"/>
            <a:ext cx="7121165" cy="533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r="1818" b="17936"/>
          <a:stretch>
            <a:fillRect/>
          </a:stretch>
        </p:blipFill>
        <p:spPr bwMode="auto">
          <a:xfrm>
            <a:off x="1676400" y="304800"/>
            <a:ext cx="5029200" cy="63330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-cache-ec3.pinterest.com/upload/170714642096378453_rVRdjdQu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597"/>
            <a:ext cx="4876800" cy="662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Stylized/Fantasy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91400" cy="55435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477000" cy="517456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648200" cy="675441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599"/>
            <a:ext cx="7239000" cy="57308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495800" cy="6025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5486400" cy="62701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724400" cy="630731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-cache-lt0.pinterest.com/upload/263038434456437671_4w3eRTXh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200" cy="5486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0.gstatic.com/images?q=tbn:ANd9GcRSW3u_M_xvZY5_4CNAjkWTuiSEBTIoeDdUK4Qg-C-DxDaTtQ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09950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.bp.blogspot.com/-9JRlY0_U1CY/UISDDtrfQcI/AAAAAAAAG7U/nrE-kSRMdiY/s1600/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953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Grossies</a:t>
            </a:r>
            <a:r>
              <a:rPr lang="en-US" dirty="0" smtClean="0"/>
              <a:t>/</a:t>
            </a:r>
            <a:r>
              <a:rPr lang="en-US" dirty="0" err="1" smtClean="0"/>
              <a:t>Gories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286000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Day 2: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8667"/>
          <a:stretch>
            <a:fillRect/>
          </a:stretch>
        </p:blipFill>
        <p:spPr bwMode="auto">
          <a:xfrm>
            <a:off x="1828800" y="245532"/>
            <a:ext cx="5410200" cy="661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– 5 categories of stage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Corrective</a:t>
            </a:r>
          </a:p>
          <a:p>
            <a:r>
              <a:rPr lang="en-US" sz="5000" dirty="0" smtClean="0"/>
              <a:t>Glamour</a:t>
            </a:r>
          </a:p>
          <a:p>
            <a:r>
              <a:rPr lang="en-US" sz="5000" dirty="0" smtClean="0"/>
              <a:t>Old Age</a:t>
            </a:r>
          </a:p>
          <a:p>
            <a:r>
              <a:rPr lang="en-US" sz="5000" dirty="0" smtClean="0"/>
              <a:t>Stylized/Fantasy</a:t>
            </a:r>
          </a:p>
          <a:p>
            <a:r>
              <a:rPr lang="en-US" sz="5000" dirty="0" err="1" smtClean="0"/>
              <a:t>Grossies</a:t>
            </a:r>
            <a:r>
              <a:rPr lang="en-US" sz="5000" dirty="0" smtClean="0"/>
              <a:t>/</a:t>
            </a:r>
            <a:r>
              <a:rPr lang="en-US" sz="5000" dirty="0" err="1" smtClean="0"/>
              <a:t>Gories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dirty="0" smtClean="0"/>
              <a:t>Facial Features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762000"/>
            <a:ext cx="3008313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Forehead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Nose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Cheeks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Eyes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Lips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Chin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Jowls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Neck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Ears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Skin</a:t>
            </a:r>
            <a:endParaRPr lang="en-US" sz="3000" dirty="0"/>
          </a:p>
        </p:txBody>
      </p:sp>
      <p:pic>
        <p:nvPicPr>
          <p:cNvPr id="5" name="Content Placeholder 4" descr="face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58967" y="273050"/>
            <a:ext cx="3743916" cy="5853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1.gstatic.com/images?q=tbn:ANd9GcRMOM6rZG1QM3nh0CTBSq9O3DLz2ekdG-q-ySpMZuedtVjuXihC"/>
          <p:cNvPicPr>
            <a:picLocks noChangeAspect="1" noChangeArrowheads="1"/>
          </p:cNvPicPr>
          <p:nvPr/>
        </p:nvPicPr>
        <p:blipFill>
          <a:blip r:embed="rId2" cstate="print"/>
          <a:srcRect r="50333" b="7143"/>
          <a:stretch>
            <a:fillRect/>
          </a:stretch>
        </p:blipFill>
        <p:spPr bwMode="auto">
          <a:xfrm>
            <a:off x="3048000" y="457200"/>
            <a:ext cx="5638800" cy="2618014"/>
          </a:xfrm>
          <a:prstGeom prst="rect">
            <a:avLst/>
          </a:prstGeom>
          <a:noFill/>
        </p:spPr>
      </p:pic>
      <p:pic>
        <p:nvPicPr>
          <p:cNvPr id="11268" name="Picture 4" descr="http://t1.gstatic.com/images?q=tbn:ANd9GcRMOM6rZG1QM3nh0CTBSq9O3DLz2ekdG-q-ySpMZuedtVjuXihC"/>
          <p:cNvPicPr>
            <a:picLocks noChangeAspect="1" noChangeArrowheads="1"/>
          </p:cNvPicPr>
          <p:nvPr/>
        </p:nvPicPr>
        <p:blipFill>
          <a:blip r:embed="rId2" cstate="print"/>
          <a:srcRect l="47894"/>
          <a:stretch>
            <a:fillRect/>
          </a:stretch>
        </p:blipFill>
        <p:spPr bwMode="auto">
          <a:xfrm>
            <a:off x="2971800" y="3429000"/>
            <a:ext cx="5791200" cy="2760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6 basic face shapes: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209800"/>
          </a:xfrm>
        </p:spPr>
        <p:txBody>
          <a:bodyPr/>
          <a:lstStyle/>
          <a:p>
            <a:r>
              <a:rPr lang="en-US" dirty="0" smtClean="0"/>
              <a:t>What’s your face shape?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676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r>
              <a:rPr lang="en-US" dirty="0" smtClean="0"/>
              <a:t>Stage Makeup Kit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75088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E7C175"/>
                </a:solidFill>
              </a:rPr>
              <a:t>Tools</a:t>
            </a:r>
            <a:endParaRPr lang="en-US" b="1" u="sng" dirty="0">
              <a:solidFill>
                <a:srgbClr val="E7C17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7800"/>
            <a:ext cx="4040188" cy="3763963"/>
          </a:xfrm>
          <a:ln cmpd="thickThin">
            <a:solidFill>
              <a:schemeClr val="tx1"/>
            </a:solidFill>
          </a:ln>
        </p:spPr>
        <p:txBody>
          <a:bodyPr/>
          <a:lstStyle/>
          <a:p>
            <a:r>
              <a:rPr lang="en-US" sz="3400" dirty="0" smtClean="0"/>
              <a:t>Sponges</a:t>
            </a:r>
          </a:p>
          <a:p>
            <a:r>
              <a:rPr lang="en-US" sz="3400" dirty="0" smtClean="0"/>
              <a:t>Brushes</a:t>
            </a:r>
          </a:p>
          <a:p>
            <a:r>
              <a:rPr lang="en-US" sz="3400" dirty="0" smtClean="0"/>
              <a:t>Powder Puff</a:t>
            </a:r>
          </a:p>
          <a:p>
            <a:r>
              <a:rPr lang="en-US" sz="3400" dirty="0" smtClean="0"/>
              <a:t>Baby wipes</a:t>
            </a:r>
          </a:p>
          <a:p>
            <a:r>
              <a:rPr lang="en-US" sz="3400" dirty="0" smtClean="0"/>
              <a:t>Towel</a:t>
            </a:r>
          </a:p>
          <a:p>
            <a:r>
              <a:rPr lang="en-US" sz="3400" dirty="0" err="1" smtClean="0"/>
              <a:t>Qtips</a:t>
            </a:r>
            <a:endParaRPr lang="en-US" sz="34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5257800"/>
          </a:xfrm>
          <a:ln cmpd="thickThin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Base (Foundation, Cake Makeup, or Cream) </a:t>
            </a:r>
          </a:p>
          <a:p>
            <a:r>
              <a:rPr lang="en-US" dirty="0" smtClean="0"/>
              <a:t>Cream Contouring </a:t>
            </a:r>
            <a:r>
              <a:rPr lang="en-US" dirty="0" smtClean="0"/>
              <a:t>Colors</a:t>
            </a:r>
            <a:endParaRPr lang="en-US" dirty="0" smtClean="0"/>
          </a:p>
          <a:p>
            <a:r>
              <a:rPr lang="en-US" dirty="0" smtClean="0"/>
              <a:t>Rouge (blush) </a:t>
            </a:r>
          </a:p>
          <a:p>
            <a:r>
              <a:rPr lang="en-US" dirty="0" smtClean="0"/>
              <a:t>Setting </a:t>
            </a:r>
            <a:r>
              <a:rPr lang="en-US" dirty="0" smtClean="0">
                <a:ln cmpd="thickThin">
                  <a:solidFill>
                    <a:schemeClr val="tx1"/>
                  </a:solidFill>
                </a:ln>
              </a:rPr>
              <a:t>Powder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Eye Liners </a:t>
            </a:r>
          </a:p>
          <a:p>
            <a:r>
              <a:rPr lang="en-US" dirty="0" smtClean="0"/>
              <a:t>Lip Liners </a:t>
            </a:r>
          </a:p>
          <a:p>
            <a:r>
              <a:rPr lang="en-US" dirty="0" smtClean="0"/>
              <a:t>Eye Colors (Creams as well as Powders) </a:t>
            </a:r>
          </a:p>
          <a:p>
            <a:r>
              <a:rPr lang="en-US" dirty="0" smtClean="0"/>
              <a:t>Lipsticks or Lip Colors </a:t>
            </a:r>
          </a:p>
          <a:p>
            <a:r>
              <a:rPr lang="en-US" dirty="0" smtClean="0"/>
              <a:t>Waterproof </a:t>
            </a:r>
            <a:r>
              <a:rPr lang="en-US" dirty="0" smtClean="0"/>
              <a:t>Mascara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48200" y="990600"/>
            <a:ext cx="4495800" cy="7508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sng" strike="noStrike" kern="1200" cap="all" spc="0" normalizeH="0" baseline="0" noProof="0" dirty="0" smtClean="0">
                <a:ln>
                  <a:noFill/>
                </a:ln>
                <a:solidFill>
                  <a:srgbClr val="E7C1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makeup “musts”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srgbClr val="E7C1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229600" cy="1828800"/>
          </a:xfrm>
        </p:spPr>
        <p:txBody>
          <a:bodyPr/>
          <a:lstStyle/>
          <a:p>
            <a:r>
              <a:rPr lang="en-US" dirty="0" smtClean="0"/>
              <a:t>Who is responsible for stage makeup?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500" dirty="0" smtClean="0"/>
              <a:t>The actor!!!!!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Stage Makeup Assignment #1</a:t>
            </a: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C8B5F9"/>
                </a:solidFill>
              </a:rPr>
              <a:t>Makeup Morgue.</a:t>
            </a:r>
          </a:p>
          <a:p>
            <a:pPr algn="ctr">
              <a:buNone/>
            </a:pPr>
            <a:endParaRPr lang="en-US" sz="6000" dirty="0" smtClean="0">
              <a:solidFill>
                <a:srgbClr val="C8B5F9"/>
              </a:solidFill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C8B5F9"/>
                </a:solidFill>
              </a:rPr>
              <a:t>Your face.</a:t>
            </a:r>
            <a:endParaRPr lang="en-US" sz="6000" dirty="0">
              <a:solidFill>
                <a:srgbClr val="C8B5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457200"/>
            <a:ext cx="7127631" cy="5791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59646" cy="541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CORRECTIVE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518" b="14615"/>
          <a:stretch>
            <a:fillRect/>
          </a:stretch>
        </p:blipFill>
        <p:spPr bwMode="auto">
          <a:xfrm>
            <a:off x="1905000" y="304800"/>
            <a:ext cx="5334000" cy="61674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44590" cy="5486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132</Words>
  <Application>Microsoft Office PowerPoint</Application>
  <PresentationFormat>On-screen Show (4:3)</PresentationFormat>
  <Paragraphs>50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Makeup Types</vt:lpstr>
      <vt:lpstr>Slide 2</vt:lpstr>
      <vt:lpstr>Slide 3</vt:lpstr>
      <vt:lpstr>Slide 4</vt:lpstr>
      <vt:lpstr>Slide 5</vt:lpstr>
      <vt:lpstr>Slide 6</vt:lpstr>
      <vt:lpstr>1. CORRECTIVE</vt:lpstr>
      <vt:lpstr>Slide 8</vt:lpstr>
      <vt:lpstr>Slide 9</vt:lpstr>
      <vt:lpstr>Slide 10</vt:lpstr>
      <vt:lpstr>Slide 11</vt:lpstr>
      <vt:lpstr>Slide 12</vt:lpstr>
      <vt:lpstr>2. GLAMOR</vt:lpstr>
      <vt:lpstr>Slide 14</vt:lpstr>
      <vt:lpstr>Slide 15</vt:lpstr>
      <vt:lpstr>Slide 16</vt:lpstr>
      <vt:lpstr>Slide 17</vt:lpstr>
      <vt:lpstr>Slide 18</vt:lpstr>
      <vt:lpstr>3. OLD AGE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4. Stylized/Fantasy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5. Grossies/Gories</vt:lpstr>
      <vt:lpstr>Slide 39</vt:lpstr>
      <vt:lpstr>Review – 5 categories of stage makeup</vt:lpstr>
      <vt:lpstr>Facial Features</vt:lpstr>
      <vt:lpstr>Slide 42</vt:lpstr>
      <vt:lpstr>What’s your face shape?</vt:lpstr>
      <vt:lpstr>Stage Makeup Kit</vt:lpstr>
      <vt:lpstr>Who is responsible for stage makeup?</vt:lpstr>
      <vt:lpstr>Stage Makeup Assignment #1</vt:lpstr>
    </vt:vector>
  </TitlesOfParts>
  <Company>Leon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Makeup Types</dc:title>
  <dc:creator>peckt2</dc:creator>
  <cp:lastModifiedBy>peckt2</cp:lastModifiedBy>
  <cp:revision>11</cp:revision>
  <dcterms:created xsi:type="dcterms:W3CDTF">2013-01-08T11:17:32Z</dcterms:created>
  <dcterms:modified xsi:type="dcterms:W3CDTF">2013-01-08T20:24:49Z</dcterms:modified>
</cp:coreProperties>
</file>